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143" autoAdjust="0"/>
  </p:normalViewPr>
  <p:slideViewPr>
    <p:cSldViewPr snapToGrid="0">
      <p:cViewPr>
        <p:scale>
          <a:sx n="52" d="100"/>
          <a:sy n="52" d="100"/>
        </p:scale>
        <p:origin x="-31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TITLE SLIDE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917" y="1540726"/>
            <a:ext cx="13492976" cy="822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STUDIES GRADE-5 /CHAPTER 1/KARUNAMBIGAI/SNS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&amp; THANKING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6272" y="2103120"/>
            <a:ext cx="15051024" cy="77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875538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1152" y="582205"/>
            <a:ext cx="6638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solidFill>
                  <a:srgbClr val="0070C0"/>
                </a:solidFill>
              </a:rPr>
              <a:t>INSTRUCTIONS TO STUDENTS</a:t>
            </a:r>
            <a:endParaRPr lang="en-IN" sz="3200" dirty="0"/>
          </a:p>
        </p:txBody>
      </p:sp>
      <p:sp>
        <p:nvSpPr>
          <p:cNvPr id="9" name="Rectangle 8"/>
          <p:cNvSpPr/>
          <p:nvPr/>
        </p:nvSpPr>
        <p:spPr>
          <a:xfrm>
            <a:off x="3328416" y="1828801"/>
            <a:ext cx="12637008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3200" dirty="0" smtClean="0">
              <a:solidFill>
                <a:srgbClr val="FF0000"/>
              </a:solidFill>
            </a:endParaRPr>
          </a:p>
          <a:p>
            <a:r>
              <a:rPr lang="en-IN" sz="3200" dirty="0" smtClean="0">
                <a:solidFill>
                  <a:srgbClr val="FF0000"/>
                </a:solidFill>
              </a:rPr>
              <a:t>ALWAYS KEEP THE MICROPHONE ON AND CAMERA UNMUTED</a:t>
            </a:r>
          </a:p>
          <a:p>
            <a:endParaRPr lang="en-IN" sz="3200" dirty="0" smtClean="0">
              <a:solidFill>
                <a:srgbClr val="FF0000"/>
              </a:solidFill>
            </a:endParaRPr>
          </a:p>
          <a:p>
            <a:r>
              <a:rPr lang="en-IN" sz="32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3200" dirty="0" smtClean="0">
              <a:solidFill>
                <a:srgbClr val="FF0000"/>
              </a:solidFill>
            </a:endParaRPr>
          </a:p>
          <a:p>
            <a:r>
              <a:rPr lang="en-IN" sz="3200" dirty="0" smtClean="0">
                <a:solidFill>
                  <a:srgbClr val="FF0000"/>
                </a:solidFill>
              </a:rPr>
              <a:t>KEEP ALL THE ITEMS LIKE TEXTBOOK ,PEN READY</a:t>
            </a:r>
          </a:p>
          <a:p>
            <a:endParaRPr lang="en-IN" sz="3200" dirty="0" smtClean="0">
              <a:solidFill>
                <a:srgbClr val="FF0000"/>
              </a:solidFill>
            </a:endParaRPr>
          </a:p>
          <a:p>
            <a:r>
              <a:rPr lang="en-IN" sz="32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3200" dirty="0" smtClean="0">
              <a:solidFill>
                <a:srgbClr val="FF0000"/>
              </a:solidFill>
            </a:endParaRPr>
          </a:p>
          <a:p>
            <a:r>
              <a:rPr lang="en-IN" sz="32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3200" dirty="0" smtClean="0">
              <a:solidFill>
                <a:srgbClr val="FF0000"/>
              </a:solidFill>
            </a:endParaRPr>
          </a:p>
          <a:p>
            <a:r>
              <a:rPr lang="en-IN" sz="3200" smtClean="0">
                <a:solidFill>
                  <a:srgbClr val="FF0000"/>
                </a:solidFill>
              </a:rPr>
              <a:t>USE CHAT </a:t>
            </a:r>
            <a:r>
              <a:rPr lang="en-IN" sz="3200" dirty="0" smtClean="0">
                <a:solidFill>
                  <a:srgbClr val="FF0000"/>
                </a:solidFill>
              </a:rPr>
              <a:t>BOX FOR RESPONSES</a:t>
            </a:r>
          </a:p>
          <a:p>
            <a:endParaRPr lang="en-IN" sz="3200" dirty="0" smtClean="0">
              <a:solidFill>
                <a:srgbClr val="FF0000"/>
              </a:solidFill>
            </a:endParaRPr>
          </a:p>
          <a:p>
            <a:r>
              <a:rPr lang="en-IN" sz="32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3200" dirty="0" smtClean="0">
              <a:solidFill>
                <a:srgbClr val="FF0000"/>
              </a:solidFill>
            </a:endParaRPr>
          </a:p>
          <a:p>
            <a:r>
              <a:rPr lang="en-IN" sz="3200" dirty="0" smtClean="0">
                <a:solidFill>
                  <a:srgbClr val="FF0000"/>
                </a:solidFill>
              </a:rPr>
              <a:t>PARENTS TO REMAIN PASSIVE OBSERVERS</a:t>
            </a:r>
            <a:endParaRPr lang="en-I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STUDIES GRADE-5 /CHAPTER 1/KARUNAMBIGAI/SNS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4956048" y="2103120"/>
            <a:ext cx="7479792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8896" y="859536"/>
            <a:ext cx="535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 KNOW YOUR PLANET</a:t>
            </a:r>
            <a:endParaRPr lang="en-IN" sz="3200" dirty="0"/>
          </a:p>
        </p:txBody>
      </p:sp>
      <p:pic>
        <p:nvPicPr>
          <p:cNvPr id="1026" name="Picture 2" descr="C:\Users\welcome1\Desktop\AMBI SNS\PICTURES\GR 5 PPT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5108" y="3488627"/>
            <a:ext cx="7921371" cy="463124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896" y="2267712"/>
            <a:ext cx="8631936" cy="64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06240" y="1042417"/>
            <a:ext cx="8284464" cy="1810512"/>
          </a:xfrm>
        </p:spPr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EARTH – UNIQUE PLANET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36976" y="2871216"/>
            <a:ext cx="11356848" cy="1810512"/>
          </a:xfrm>
        </p:spPr>
        <p:txBody>
          <a:bodyPr/>
          <a:lstStyle/>
          <a:p>
            <a:r>
              <a:rPr lang="en-IN" b="1" smtClean="0">
                <a:solidFill>
                  <a:srgbClr val="FF0000"/>
                </a:solidFill>
              </a:rPr>
              <a:t>                  LARGE LAND MASSES                  - CONTINENTS</a:t>
            </a:r>
          </a:p>
          <a:p>
            <a:r>
              <a:rPr lang="en-IN" b="1" smtClean="0">
                <a:solidFill>
                  <a:srgbClr val="FF0000"/>
                </a:solidFill>
              </a:rPr>
              <a:t>LARGE WATER BODIES       -   OCEANS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998464" y="9602724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STUDIES GRADE-5 /CHAPTER 1/KARUNAMBIGAI/SNS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83152" y="3214116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2658" y="5209068"/>
            <a:ext cx="3352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smtClean="0"/>
              <a:t>CONTINENTS(7)</a:t>
            </a:r>
            <a:endParaRPr lang="en-IN" sz="3200" dirty="0"/>
          </a:p>
        </p:txBody>
      </p:sp>
      <p:sp>
        <p:nvSpPr>
          <p:cNvPr id="14" name="Rectangle 13"/>
          <p:cNvSpPr/>
          <p:nvPr/>
        </p:nvSpPr>
        <p:spPr>
          <a:xfrm>
            <a:off x="4480560" y="6181344"/>
            <a:ext cx="4041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ASIA</a:t>
            </a:r>
          </a:p>
          <a:p>
            <a:r>
              <a:rPr lang="en-IN" sz="3200" b="1" dirty="0" smtClean="0"/>
              <a:t>NORTH AMERICA</a:t>
            </a:r>
          </a:p>
          <a:p>
            <a:r>
              <a:rPr lang="en-IN" sz="3200" b="1" dirty="0" smtClean="0"/>
              <a:t>SOUTH AMERICA</a:t>
            </a:r>
          </a:p>
          <a:p>
            <a:r>
              <a:rPr lang="en-IN" sz="3200" b="1" dirty="0" smtClean="0"/>
              <a:t>AFRICA</a:t>
            </a:r>
          </a:p>
          <a:p>
            <a:r>
              <a:rPr lang="en-IN" sz="3200" b="1" dirty="0" smtClean="0"/>
              <a:t>EUROPE</a:t>
            </a:r>
          </a:p>
          <a:p>
            <a:r>
              <a:rPr lang="en-IN" sz="3200" b="1" dirty="0" smtClean="0"/>
              <a:t>AUSTRALIA</a:t>
            </a:r>
          </a:p>
          <a:p>
            <a:r>
              <a:rPr lang="en-IN" sz="3200" b="1" dirty="0" smtClean="0"/>
              <a:t>ANTARCTICA</a:t>
            </a:r>
            <a:endParaRPr lang="en-IN" sz="3200" dirty="0"/>
          </a:p>
        </p:txBody>
      </p:sp>
      <p:sp>
        <p:nvSpPr>
          <p:cNvPr id="15" name="Rectangle 14"/>
          <p:cNvSpPr/>
          <p:nvPr/>
        </p:nvSpPr>
        <p:spPr>
          <a:xfrm>
            <a:off x="11379103" y="5026188"/>
            <a:ext cx="2419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smtClean="0"/>
              <a:t>OCEANS(5)</a:t>
            </a:r>
            <a:endParaRPr lang="en-IN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10844784" y="6170283"/>
            <a:ext cx="4005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PACIFIC OCEAN</a:t>
            </a:r>
          </a:p>
          <a:p>
            <a:r>
              <a:rPr lang="en-IN" sz="2800" b="1" dirty="0" smtClean="0"/>
              <a:t>ATLANTIC OCEAN</a:t>
            </a:r>
          </a:p>
          <a:p>
            <a:r>
              <a:rPr lang="en-IN" sz="2800" b="1" dirty="0" smtClean="0"/>
              <a:t>INDIAN OCEAN</a:t>
            </a:r>
          </a:p>
          <a:p>
            <a:r>
              <a:rPr lang="en-IN" sz="2800" b="1" dirty="0" smtClean="0"/>
              <a:t>ARCTIC OCEAN</a:t>
            </a:r>
          </a:p>
          <a:p>
            <a:r>
              <a:rPr lang="en-IN" sz="2800" b="1" dirty="0" smtClean="0"/>
              <a:t>ANTARCTIC OCEAN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STUDIES GRADE-5 /CHAPTER 1/KARUNAMBIGAI/SNS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91456" y="274638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GLOBE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388352" y="2212848"/>
            <a:ext cx="9820656" cy="5413248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rgbClr val="002060"/>
                </a:solidFill>
              </a:rPr>
              <a:t>MODEL OF THE EARTH</a:t>
            </a:r>
          </a:p>
          <a:p>
            <a:endParaRPr lang="en-IN" b="1" dirty="0" smtClean="0">
              <a:solidFill>
                <a:srgbClr val="002060"/>
              </a:solidFill>
            </a:endParaRPr>
          </a:p>
          <a:p>
            <a:r>
              <a:rPr lang="en-IN" b="1" dirty="0" smtClean="0">
                <a:solidFill>
                  <a:srgbClr val="002060"/>
                </a:solidFill>
              </a:rPr>
              <a:t>IT REPRESENTS CORRECT SHAPE,SIZE AND LOCATION OF CONTINENTS AND OCEANS....</a:t>
            </a:r>
          </a:p>
          <a:p>
            <a:endParaRPr lang="en-IN" b="1" dirty="0" smtClean="0">
              <a:solidFill>
                <a:srgbClr val="002060"/>
              </a:solidFill>
            </a:endParaRPr>
          </a:p>
          <a:p>
            <a:r>
              <a:rPr lang="en-IN" b="1" dirty="0" smtClean="0">
                <a:solidFill>
                  <a:srgbClr val="002060"/>
                </a:solidFill>
              </a:rPr>
              <a:t>ACCURATE BUT DIFFICULT TO CARRY AND CANNOT BE USED TO REPRESENT DETAILS OF A PLACE OR ONLY A PART OF THE EARTH.</a:t>
            </a:r>
          </a:p>
          <a:p>
            <a:endParaRPr lang="en-IN" b="1" dirty="0" smtClean="0">
              <a:solidFill>
                <a:srgbClr val="002060"/>
              </a:solidFill>
            </a:endParaRPr>
          </a:p>
          <a:p>
            <a:r>
              <a:rPr lang="en-IN" b="1" dirty="0" smtClean="0">
                <a:solidFill>
                  <a:srgbClr val="002060"/>
                </a:solidFill>
              </a:rPr>
              <a:t>ONLY HALY PART OF THE EARTH CAN BE SEENAT A TIME ON A GLOBE.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welcome1\Desktop\AMBI SNS\GLO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73328"/>
            <a:ext cx="5285232" cy="579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309420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99232" y="274638"/>
            <a:ext cx="12966192" cy="1143000"/>
          </a:xfrm>
        </p:spPr>
        <p:txBody>
          <a:bodyPr/>
          <a:lstStyle/>
          <a:p>
            <a:r>
              <a:rPr lang="en-IN" b="1" dirty="0" smtClean="0"/>
              <a:t>MAPS</a:t>
            </a:r>
            <a:endParaRPr lang="en-IN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883664" y="1901952"/>
            <a:ext cx="14758416" cy="6089904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REPRESENTATION  OF THE EARTH OR A PART OF A FLAT SURFACE.</a:t>
            </a:r>
          </a:p>
          <a:p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THE WHOLE EARTH CAN BE SEEN AT A TIME.</a:t>
            </a:r>
          </a:p>
          <a:p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A COLLECTION OF MAPS IS CALLED AN </a:t>
            </a:r>
            <a:r>
              <a:rPr lang="en-IN" b="1" dirty="0" smtClean="0">
                <a:solidFill>
                  <a:srgbClr val="002060"/>
                </a:solidFill>
              </a:rPr>
              <a:t>ATLAS.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STUDIES GRADE-5 /CHAPTER 1/KARUNAMBIGAI/SNS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C:\Users\welcome1\Desktop\AMBI SNS\PICTURES\world 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9872" y="5020034"/>
            <a:ext cx="6547104" cy="406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89504" y="274638"/>
            <a:ext cx="11430000" cy="1143000"/>
          </a:xfrm>
        </p:spPr>
        <p:txBody>
          <a:bodyPr/>
          <a:lstStyle/>
          <a:p>
            <a:r>
              <a:rPr lang="en-IN" dirty="0" smtClean="0"/>
              <a:t>HOW TO READ A MAP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956048" y="2322576"/>
            <a:ext cx="8979408" cy="5559552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DIRECTION</a:t>
            </a:r>
          </a:p>
          <a:p>
            <a:endParaRPr lang="en-IN" dirty="0" smtClean="0">
              <a:solidFill>
                <a:srgbClr val="C00000"/>
              </a:solidFill>
            </a:endParaRPr>
          </a:p>
          <a:p>
            <a:r>
              <a:rPr lang="en-IN" dirty="0" smtClean="0">
                <a:solidFill>
                  <a:srgbClr val="C00000"/>
                </a:solidFill>
              </a:rPr>
              <a:t>SCALE</a:t>
            </a:r>
          </a:p>
          <a:p>
            <a:pPr>
              <a:buNone/>
            </a:pPr>
            <a:endParaRPr lang="en-IN" dirty="0" smtClean="0">
              <a:solidFill>
                <a:srgbClr val="C00000"/>
              </a:solidFill>
            </a:endParaRPr>
          </a:p>
          <a:p>
            <a:r>
              <a:rPr lang="en-IN" dirty="0" smtClean="0">
                <a:solidFill>
                  <a:srgbClr val="C00000"/>
                </a:solidFill>
              </a:rPr>
              <a:t>SYMBOLS</a:t>
            </a:r>
          </a:p>
          <a:p>
            <a:pPr>
              <a:buNone/>
            </a:pPr>
            <a:endParaRPr lang="en-IN" dirty="0" smtClean="0">
              <a:solidFill>
                <a:srgbClr val="C00000"/>
              </a:solidFill>
            </a:endParaRPr>
          </a:p>
          <a:p>
            <a:r>
              <a:rPr lang="en-IN" dirty="0" smtClean="0">
                <a:solidFill>
                  <a:srgbClr val="C00000"/>
                </a:solidFill>
              </a:rPr>
              <a:t>COLOURS</a:t>
            </a:r>
          </a:p>
          <a:p>
            <a:pPr>
              <a:buNone/>
            </a:pPr>
            <a:endParaRPr lang="en-IN" dirty="0" smtClean="0">
              <a:solidFill>
                <a:srgbClr val="C00000"/>
              </a:solidFill>
            </a:endParaRPr>
          </a:p>
          <a:p>
            <a:r>
              <a:rPr lang="en-IN" dirty="0" smtClean="0">
                <a:solidFill>
                  <a:srgbClr val="C00000"/>
                </a:solidFill>
              </a:rPr>
              <a:t>KEYS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STUDIES GRADE-5 /CHAPTER 1/KARUNAMBIGAI/SNS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50592" y="3328416"/>
            <a:ext cx="13587984" cy="2596896"/>
          </a:xfrm>
        </p:spPr>
        <p:txBody>
          <a:bodyPr>
            <a:normAutofit fontScale="90000"/>
          </a:bodyPr>
          <a:lstStyle/>
          <a:p>
            <a:pPr marL="742950" indent="-742950">
              <a:buFont typeface="Wingdings" pitchFamily="2" charset="2"/>
              <a:buChar char="§"/>
            </a:pPr>
            <a:r>
              <a:rPr lang="en-IN" dirty="0" smtClean="0"/>
              <a:t>WHAT IS THE SHAPE OF THE EARTH?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 COLLECTION OF MAPS IS CALLED  ---------------------------</a:t>
            </a:r>
            <a:br>
              <a:rPr lang="en-IN" dirty="0" smtClean="0"/>
            </a:br>
            <a:r>
              <a:rPr lang="en-IN" dirty="0" smtClean="0"/>
              <a:t>-</a:t>
            </a:r>
            <a:br>
              <a:rPr lang="en-IN" dirty="0" smtClean="0"/>
            </a:br>
            <a:r>
              <a:rPr lang="en-IN" dirty="0" smtClean="0"/>
              <a:t>WHAT ARE THE FEATURES TO READ A MAP?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STUDIES GRADE-5 /CHAPTER 1/KARUNAMBIGAI/SNS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4407408"/>
            <a:ext cx="9229344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3454" y="765084"/>
            <a:ext cx="4238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QUESTIONAIRE</a:t>
            </a:r>
            <a:endParaRPr lang="en-IN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352" y="274638"/>
            <a:ext cx="10917936" cy="1143000"/>
          </a:xfrm>
        </p:spPr>
        <p:txBody>
          <a:bodyPr/>
          <a:lstStyle/>
          <a:p>
            <a:r>
              <a:rPr lang="en-IN" dirty="0" smtClean="0"/>
              <a:t>DIFFERENT TYPES OF MAPS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638544" y="2176273"/>
            <a:ext cx="6583680" cy="3675888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PHYSICAL MAP</a:t>
            </a:r>
          </a:p>
          <a:p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>
                <a:solidFill>
                  <a:srgbClr val="FF0000"/>
                </a:solidFill>
              </a:rPr>
              <a:t>POLITICAL MAP</a:t>
            </a:r>
          </a:p>
          <a:p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>
                <a:solidFill>
                  <a:srgbClr val="FF0000"/>
                </a:solidFill>
              </a:rPr>
              <a:t>CLIMATIC MAP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277</Words>
  <PresentationFormat>Custom</PresentationFormat>
  <Paragraphs>141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Slide 1</vt:lpstr>
      <vt:lpstr>Slide 2</vt:lpstr>
      <vt:lpstr>Slide 3</vt:lpstr>
      <vt:lpstr>EARTH – UNIQUE PLANET</vt:lpstr>
      <vt:lpstr>GLOBE</vt:lpstr>
      <vt:lpstr>MAPS</vt:lpstr>
      <vt:lpstr>HOW TO READ A MAP</vt:lpstr>
      <vt:lpstr>WHAT IS THE SHAPE OF THE EARTH?  THE COLLECTION OF MAPS IS CALLED  --------------------------- - WHAT ARE THE FEATURES TO READ A MAP?  </vt:lpstr>
      <vt:lpstr>DIFFERENT TYPES OF MAPS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welcome1</cp:lastModifiedBy>
  <cp:revision>20</cp:revision>
  <dcterms:created xsi:type="dcterms:W3CDTF">2006-08-16T00:00:00Z</dcterms:created>
  <dcterms:modified xsi:type="dcterms:W3CDTF">2020-06-25T17:07:25Z</dcterms:modified>
</cp:coreProperties>
</file>